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6" r:id="rId1"/>
  </p:sldMasterIdLst>
  <p:notesMasterIdLst>
    <p:notesMasterId r:id="rId5"/>
  </p:notesMasterIdLst>
  <p:handoutMasterIdLst>
    <p:handoutMasterId r:id="rId6"/>
  </p:handoutMasterIdLst>
  <p:sldIdLst>
    <p:sldId id="449" r:id="rId2"/>
    <p:sldId id="450" r:id="rId3"/>
    <p:sldId id="451" r:id="rId4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bg2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F4D914"/>
    <a:srgbClr val="FF5050"/>
    <a:srgbClr val="77777A"/>
    <a:srgbClr val="929497"/>
    <a:srgbClr val="A9AAAE"/>
    <a:srgbClr val="DC7419"/>
    <a:srgbClr val="8A8A8D"/>
    <a:srgbClr val="C2DB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2" autoAdjust="0"/>
    <p:restoredTop sz="70408" autoAdjust="0"/>
  </p:normalViewPr>
  <p:slideViewPr>
    <p:cSldViewPr snapToObjects="1">
      <p:cViewPr varScale="1">
        <p:scale>
          <a:sx n="62" d="100"/>
          <a:sy n="62" d="100"/>
        </p:scale>
        <p:origin x="2184" y="192"/>
      </p:cViewPr>
      <p:guideLst>
        <p:guide orient="horz" pos="1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49413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A8A8D"/>
                </a:solidFill>
                <a:ea typeface="MS PGothic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A8A8D"/>
                </a:solidFill>
                <a:ea typeface="MS PGothic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98F4AE32-B4F8-40AB-9CB8-5D763B6972F0}" type="datetime1">
              <a:rPr lang="en-US"/>
              <a:pPr>
                <a:defRPr/>
              </a:pPr>
              <a:t>5/8/20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A8A8D"/>
                </a:solidFill>
                <a:ea typeface="MS PGothic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59824382-4FA1-4706-822B-F26605EF6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6805" name="Picture 1" descr="NEW GDC Logo-smal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8734425"/>
            <a:ext cx="213070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806" name="Group 10"/>
          <p:cNvGrpSpPr>
            <a:grpSpLocks noChangeAspect="1"/>
          </p:cNvGrpSpPr>
          <p:nvPr/>
        </p:nvGrpSpPr>
        <p:grpSpPr bwMode="auto">
          <a:xfrm>
            <a:off x="233680" y="542925"/>
            <a:ext cx="6663126" cy="173038"/>
            <a:chOff x="144" y="144"/>
            <a:chExt cx="5472" cy="144"/>
          </a:xfrm>
        </p:grpSpPr>
        <p:sp>
          <p:nvSpPr>
            <p:cNvPr id="4" name="Rectangle 3"/>
            <p:cNvSpPr/>
            <p:nvPr/>
          </p:nvSpPr>
          <p:spPr>
            <a:xfrm>
              <a:off x="144" y="144"/>
              <a:ext cx="5472" cy="144"/>
            </a:xfrm>
            <a:prstGeom prst="rect">
              <a:avLst/>
            </a:prstGeom>
            <a:solidFill>
              <a:srgbClr val="77777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4"/>
            <p:cNvSpPr/>
            <p:nvPr/>
          </p:nvSpPr>
          <p:spPr>
            <a:xfrm>
              <a:off x="3792" y="144"/>
              <a:ext cx="1824" cy="144"/>
            </a:xfrm>
            <a:prstGeom prst="rect">
              <a:avLst/>
            </a:prstGeom>
            <a:solidFill>
              <a:srgbClr val="4C96D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000">
                <a:solidFill>
                  <a:srgbClr val="FFFFFF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" y="144"/>
              <a:ext cx="672" cy="144"/>
            </a:xfrm>
            <a:prstGeom prst="rect">
              <a:avLst/>
            </a:prstGeom>
            <a:solidFill>
              <a:srgbClr val="B63A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000">
                <a:solidFill>
                  <a:srgbClr val="FFFFFF"/>
                </a:solidFill>
                <a:latin typeface="Arial" charset="0"/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183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4FFAA9A1-7BC0-4E31-A602-67718B2E9318}" type="datetime1">
              <a:rPr lang="en-US"/>
              <a:pPr>
                <a:defRPr/>
              </a:pPr>
              <a:t>5/8/20</a:t>
            </a:fld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3D6AD3BE-3857-49C0-85E4-5FD7D9CD2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90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4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4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1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6447E-E2BF-465D-957F-81A687BCC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5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44E3B-CE81-4704-A03D-22F8876C9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2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FED89-2121-48C2-B20E-26543C1D6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9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DDC30-A517-4845-BB7D-396C8288B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1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40E7-212B-41EA-B741-A46D5FB53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4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050D5-3D3C-4895-B811-E56A4491D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8646B-D8BA-4022-835C-4E6EC7EA8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2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0FDE-8B93-42D7-B2D8-2328C9203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4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D0BD9-1ABB-4AA1-A317-8D616ED98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4AD6-D71D-4A0C-89A2-C0690F6F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83152-B03B-4A9E-B366-650F5A0E2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2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NEW GDC Logo-small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6324600"/>
            <a:ext cx="20843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13550" y="288925"/>
            <a:ext cx="1949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000">
                <a:solidFill>
                  <a:schemeClr val="bg1"/>
                </a:solidFill>
              </a:rPr>
              <a:t>&lt;Presentation Title/Client Name&gt;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381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8CFCF234-5600-496E-B728-079A6F447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457200" y="1752600"/>
            <a:ext cx="1508125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lnSpc>
                <a:spcPts val="2700"/>
              </a:lnSpc>
              <a:spcBef>
                <a:spcPct val="50000"/>
              </a:spcBef>
              <a:defRPr/>
            </a:pPr>
            <a:endParaRPr lang="en-US" sz="2600">
              <a:solidFill>
                <a:schemeClr val="tx1"/>
              </a:solidFill>
            </a:endParaRP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5938" y="405606"/>
            <a:ext cx="8229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8A8A8D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8A8A8D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8A8A8D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8A8A8D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8A8A8D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8A8A8D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8A8A8D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8A8A8D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8A8A8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2"/>
          <p:cNvSpPr txBox="1"/>
          <p:nvPr/>
        </p:nvSpPr>
        <p:spPr>
          <a:xfrm>
            <a:off x="515992" y="1066298"/>
            <a:ext cx="8138160" cy="1242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defRPr sz="2600" b="1">
                <a:solidFill>
                  <a:srgbClr val="00A4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br/>
            <a:endParaRPr/>
          </a:p>
        </p:txBody>
      </p:sp>
      <p:pic>
        <p:nvPicPr>
          <p:cNvPr id="118" name="Picture 11" descr="Picture 11"/>
          <p:cNvPicPr>
            <a:picLocks noChangeAspect="1"/>
          </p:cNvPicPr>
          <p:nvPr/>
        </p:nvPicPr>
        <p:blipFill>
          <a:blip r:embed="rId3"/>
          <a:srcRect l="11434" t="21247" r="8091" b="20841"/>
          <a:stretch>
            <a:fillRect/>
          </a:stretch>
        </p:blipFill>
        <p:spPr>
          <a:xfrm>
            <a:off x="392141" y="930063"/>
            <a:ext cx="1732420" cy="996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851" y="1428430"/>
            <a:ext cx="6006485" cy="414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2"/>
          <p:cNvSpPr txBox="1"/>
          <p:nvPr/>
        </p:nvSpPr>
        <p:spPr>
          <a:xfrm>
            <a:off x="529538" y="1100371"/>
            <a:ext cx="8138160" cy="1242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defRPr sz="2800" b="1">
                <a:solidFill>
                  <a:srgbClr val="00A4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br/>
            <a:endParaRPr/>
          </a:p>
        </p:txBody>
      </p:sp>
      <p:pic>
        <p:nvPicPr>
          <p:cNvPr id="134" name="Picture 11" descr="Picture 11"/>
          <p:cNvPicPr>
            <a:picLocks noChangeAspect="1"/>
          </p:cNvPicPr>
          <p:nvPr/>
        </p:nvPicPr>
        <p:blipFill>
          <a:blip r:embed="rId3"/>
          <a:srcRect l="11434" t="21247" r="8091" b="20841"/>
          <a:stretch>
            <a:fillRect/>
          </a:stretch>
        </p:blipFill>
        <p:spPr>
          <a:xfrm>
            <a:off x="392141" y="930063"/>
            <a:ext cx="1732420" cy="996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63" y="2097105"/>
            <a:ext cx="7069540" cy="34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5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icture 11"/>
          <p:cNvPicPr>
            <a:picLocks noChangeAspect="1"/>
          </p:cNvPicPr>
          <p:nvPr/>
        </p:nvPicPr>
        <p:blipFill>
          <a:blip r:embed="rId3"/>
          <a:srcRect l="11434" t="21247" r="8091" b="20841"/>
          <a:stretch>
            <a:fillRect/>
          </a:stretch>
        </p:blipFill>
        <p:spPr>
          <a:xfrm>
            <a:off x="532757" y="1157243"/>
            <a:ext cx="1564559" cy="9001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624957" y="2291049"/>
            <a:ext cx="4572000" cy="11849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Follow us on Instagram! </a:t>
            </a:r>
            <a:r>
              <a:rPr lang="en-US" dirty="0"/>
              <a:t>@</a:t>
            </a:r>
            <a:r>
              <a:rPr lang="en-US" dirty="0" err="1"/>
              <a:t>GibsonDunnGlobalWellness</a:t>
            </a:r>
            <a:br>
              <a:rPr lang="en-US" dirty="0"/>
            </a:br>
            <a:r>
              <a:rPr lang="en-US" sz="1100" dirty="0"/>
              <a:t>(don’t worry we won’t follow you back </a:t>
            </a:r>
            <a:r>
              <a:rPr lang="en-US" sz="1100" dirty="0">
                <a:sym typeface="Wingdings" panose="05000000000000000000" pitchFamily="2" charset="2"/>
              </a:rPr>
              <a:t>)</a:t>
            </a:r>
            <a:endParaRPr lang="en-US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785" y="3795528"/>
            <a:ext cx="1026347" cy="102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0898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Only">
  <a:themeElements>
    <a:clrScheme name="Title Only 1">
      <a:dk1>
        <a:srgbClr val="8A8A8D"/>
      </a:dk1>
      <a:lt1>
        <a:srgbClr val="FFFFFF"/>
      </a:lt1>
      <a:dk2>
        <a:srgbClr val="000000"/>
      </a:dk2>
      <a:lt2>
        <a:srgbClr val="000000"/>
      </a:lt2>
      <a:accent1>
        <a:srgbClr val="65508F"/>
      </a:accent1>
      <a:accent2>
        <a:srgbClr val="839219"/>
      </a:accent2>
      <a:accent3>
        <a:srgbClr val="FFFFFF"/>
      </a:accent3>
      <a:accent4>
        <a:srgbClr val="757578"/>
      </a:accent4>
      <a:accent5>
        <a:srgbClr val="B8B3C6"/>
      </a:accent5>
      <a:accent6>
        <a:srgbClr val="768416"/>
      </a:accent6>
      <a:hlink>
        <a:srgbClr val="4C96D1"/>
      </a:hlink>
      <a:folHlink>
        <a:srgbClr val="9F3925"/>
      </a:folHlink>
    </a:clrScheme>
    <a:fontScheme name="Title Only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Only 1">
        <a:dk1>
          <a:srgbClr val="8A8A8D"/>
        </a:dk1>
        <a:lt1>
          <a:srgbClr val="FFFFFF"/>
        </a:lt1>
        <a:dk2>
          <a:srgbClr val="000000"/>
        </a:dk2>
        <a:lt2>
          <a:srgbClr val="000000"/>
        </a:lt2>
        <a:accent1>
          <a:srgbClr val="65508F"/>
        </a:accent1>
        <a:accent2>
          <a:srgbClr val="839219"/>
        </a:accent2>
        <a:accent3>
          <a:srgbClr val="FFFFFF"/>
        </a:accent3>
        <a:accent4>
          <a:srgbClr val="757578"/>
        </a:accent4>
        <a:accent5>
          <a:srgbClr val="B8B3C6"/>
        </a:accent5>
        <a:accent6>
          <a:srgbClr val="768416"/>
        </a:accent6>
        <a:hlink>
          <a:srgbClr val="4C96D1"/>
        </a:hlink>
        <a:folHlink>
          <a:srgbClr val="9F39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6E6E6E"/>
        </a:dk1>
        <a:lt1>
          <a:srgbClr val="FFFFFF"/>
        </a:lt1>
        <a:dk2>
          <a:srgbClr val="000000"/>
        </a:dk2>
        <a:lt2>
          <a:srgbClr val="000000"/>
        </a:lt2>
        <a:accent1>
          <a:srgbClr val="65508F"/>
        </a:accent1>
        <a:accent2>
          <a:srgbClr val="839219"/>
        </a:accent2>
        <a:accent3>
          <a:srgbClr val="FFFFFF"/>
        </a:accent3>
        <a:accent4>
          <a:srgbClr val="5D5D5D"/>
        </a:accent4>
        <a:accent5>
          <a:srgbClr val="B8B3C6"/>
        </a:accent5>
        <a:accent6>
          <a:srgbClr val="768416"/>
        </a:accent6>
        <a:hlink>
          <a:srgbClr val="4C96D1"/>
        </a:hlink>
        <a:folHlink>
          <a:srgbClr val="9F39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Macintosh PowerPoint</Application>
  <PresentationFormat>On-screen Show (4:3)</PresentationFormat>
  <Paragraphs>3</Paragraphs>
  <Slides>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Title Only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Kim Sporrer</cp:lastModifiedBy>
  <cp:revision>2</cp:revision>
  <dcterms:modified xsi:type="dcterms:W3CDTF">2020-05-08T14:59:09Z</dcterms:modified>
</cp:coreProperties>
</file>